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88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87" r:id="rId20"/>
    <p:sldId id="282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5" r:id="rId30"/>
    <p:sldId id="286" r:id="rId31"/>
    <p:sldId id="284" r:id="rId32"/>
    <p:sldId id="283" r:id="rId33"/>
  </p:sldIdLst>
  <p:sldSz cx="9144000" cy="6858000" type="screen4x3"/>
  <p:notesSz cx="6858000" cy="9144000"/>
  <p:photoAlbum showCaptions="1" layout="1picTitle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00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EB016E-E7CD-4D41-9AFE-913B2B648BD6}" type="datetimeFigureOut">
              <a:rPr lang="da-DK" smtClean="0"/>
              <a:pPr/>
              <a:t>28-06-2012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4D9568-E26B-47B5-9CE5-68A55FEB53BB}" type="slidenum">
              <a:rPr lang="da-DK" smtClean="0"/>
              <a:pPr/>
              <a:t>‹#›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4039FC-93BB-4D62-A4EB-11FDAC5A4B3F}" type="slidenum">
              <a:rPr lang="da-DK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da-DK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2</a:t>
            </a:fld>
            <a:endParaRPr lang="da-D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3</a:t>
            </a:fld>
            <a:endParaRPr lang="da-D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4</a:t>
            </a:fld>
            <a:endParaRPr lang="da-DK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5</a:t>
            </a:fld>
            <a:endParaRPr lang="da-DK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6</a:t>
            </a:fld>
            <a:endParaRPr lang="da-DK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7</a:t>
            </a:fld>
            <a:endParaRPr lang="da-DK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8</a:t>
            </a:fld>
            <a:endParaRPr lang="da-DK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9</a:t>
            </a:fld>
            <a:endParaRPr lang="da-DK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10</a:t>
            </a:fld>
            <a:endParaRPr lang="da-DK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11</a:t>
            </a:fld>
            <a:endParaRPr lang="da-DK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12</a:t>
            </a:fld>
            <a:endParaRPr lang="da-DK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13</a:t>
            </a:fld>
            <a:endParaRPr lang="da-DK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14</a:t>
            </a:fld>
            <a:endParaRPr lang="da-DK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15</a:t>
            </a:fld>
            <a:endParaRPr lang="da-DK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16</a:t>
            </a:fld>
            <a:endParaRPr lang="da-DK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17</a:t>
            </a:fld>
            <a:endParaRPr lang="da-DK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18</a:t>
            </a:fld>
            <a:endParaRPr lang="da-DK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19</a:t>
            </a:fld>
            <a:endParaRPr lang="da-DK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20</a:t>
            </a:fld>
            <a:endParaRPr lang="da-DK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21</a:t>
            </a:fld>
            <a:endParaRPr lang="da-DK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22</a:t>
            </a:fld>
            <a:endParaRPr lang="da-DK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23</a:t>
            </a:fld>
            <a:endParaRPr lang="da-DK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24</a:t>
            </a:fld>
            <a:endParaRPr lang="da-DK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25</a:t>
            </a:fld>
            <a:endParaRPr lang="da-DK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26</a:t>
            </a:fld>
            <a:endParaRPr lang="da-DK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27</a:t>
            </a:fld>
            <a:endParaRPr lang="da-DK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28</a:t>
            </a:fld>
            <a:endParaRPr lang="da-DK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29</a:t>
            </a:fld>
            <a:endParaRPr lang="da-DK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30</a:t>
            </a:fld>
            <a:endParaRPr lang="da-DK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31</a:t>
            </a:fld>
            <a:endParaRPr lang="da-DK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4D9568-E26B-47B5-9CE5-68A55FEB53BB}" type="slidenum">
              <a:rPr lang="da-DK" smtClean="0"/>
              <a:pPr/>
              <a:t>32</a:t>
            </a:fld>
            <a:endParaRPr lang="da-D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D9FDE-823F-4EA5-9BAA-2339725BDAE9}" type="datetimeFigureOut">
              <a:rPr lang="da-DK" smtClean="0"/>
              <a:pPr/>
              <a:t>28-06-2012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6CA0-EB8C-4C2A-B38F-B0B2E8EDA8C2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D9FDE-823F-4EA5-9BAA-2339725BDAE9}" type="datetimeFigureOut">
              <a:rPr lang="da-DK" smtClean="0"/>
              <a:pPr/>
              <a:t>28-06-2012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6CA0-EB8C-4C2A-B38F-B0B2E8EDA8C2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D9FDE-823F-4EA5-9BAA-2339725BDAE9}" type="datetimeFigureOut">
              <a:rPr lang="da-DK" smtClean="0"/>
              <a:pPr/>
              <a:t>28-06-2012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6CA0-EB8C-4C2A-B38F-B0B2E8EDA8C2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D9FDE-823F-4EA5-9BAA-2339725BDAE9}" type="datetimeFigureOut">
              <a:rPr lang="da-DK" smtClean="0"/>
              <a:pPr/>
              <a:t>28-06-2012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6CA0-EB8C-4C2A-B38F-B0B2E8EDA8C2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D9FDE-823F-4EA5-9BAA-2339725BDAE9}" type="datetimeFigureOut">
              <a:rPr lang="da-DK" smtClean="0"/>
              <a:pPr/>
              <a:t>28-06-2012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6CA0-EB8C-4C2A-B38F-B0B2E8EDA8C2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D9FDE-823F-4EA5-9BAA-2339725BDAE9}" type="datetimeFigureOut">
              <a:rPr lang="da-DK" smtClean="0"/>
              <a:pPr/>
              <a:t>28-06-2012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6CA0-EB8C-4C2A-B38F-B0B2E8EDA8C2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D9FDE-823F-4EA5-9BAA-2339725BDAE9}" type="datetimeFigureOut">
              <a:rPr lang="da-DK" smtClean="0"/>
              <a:pPr/>
              <a:t>28-06-2012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6CA0-EB8C-4C2A-B38F-B0B2E8EDA8C2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D9FDE-823F-4EA5-9BAA-2339725BDAE9}" type="datetimeFigureOut">
              <a:rPr lang="da-DK" smtClean="0"/>
              <a:pPr/>
              <a:t>28-06-2012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6CA0-EB8C-4C2A-B38F-B0B2E8EDA8C2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D9FDE-823F-4EA5-9BAA-2339725BDAE9}" type="datetimeFigureOut">
              <a:rPr lang="da-DK" smtClean="0"/>
              <a:pPr/>
              <a:t>28-06-2012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6CA0-EB8C-4C2A-B38F-B0B2E8EDA8C2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D9FDE-823F-4EA5-9BAA-2339725BDAE9}" type="datetimeFigureOut">
              <a:rPr lang="da-DK" smtClean="0"/>
              <a:pPr/>
              <a:t>28-06-2012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6CA0-EB8C-4C2A-B38F-B0B2E8EDA8C2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D9FDE-823F-4EA5-9BAA-2339725BDAE9}" type="datetimeFigureOut">
              <a:rPr lang="da-DK" smtClean="0"/>
              <a:pPr/>
              <a:t>28-06-2012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6CA0-EB8C-4C2A-B38F-B0B2E8EDA8C2}" type="slidenum">
              <a:rPr lang="da-DK" smtClean="0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D9FDE-823F-4EA5-9BAA-2339725BDAE9}" type="datetimeFigureOut">
              <a:rPr lang="da-DK" smtClean="0"/>
              <a:pPr/>
              <a:t>28-06-2012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F6CA0-EB8C-4C2A-B38F-B0B2E8EDA8C2}" type="slidenum">
              <a:rPr lang="da-DK" smtClean="0"/>
              <a:pPr/>
              <a:t>‹#›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3276600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rgbClr val="0000FF"/>
                </a:solidFill>
                <a:latin typeface="Lucida Calligraphy" pitchFamily="66" charset="0"/>
              </a:rPr>
              <a:t>USA  Business Trip June 2012</a:t>
            </a:r>
            <a:br>
              <a:rPr lang="en-US" sz="3200" dirty="0" smtClean="0">
                <a:solidFill>
                  <a:srgbClr val="0000FF"/>
                </a:solidFill>
                <a:latin typeface="Lucida Calligraphy" pitchFamily="66" charset="0"/>
              </a:rPr>
            </a:br>
            <a:r>
              <a:rPr lang="en-US" sz="3200" dirty="0" smtClean="0">
                <a:solidFill>
                  <a:srgbClr val="0000FF"/>
                </a:solidFill>
                <a:latin typeface="Lucida Calligraphy" pitchFamily="66" charset="0"/>
              </a:rPr>
              <a:t/>
            </a:r>
            <a:br>
              <a:rPr lang="en-US" sz="3200" dirty="0" smtClean="0">
                <a:solidFill>
                  <a:srgbClr val="0000FF"/>
                </a:solidFill>
                <a:latin typeface="Lucida Calligraphy" pitchFamily="66" charset="0"/>
              </a:rPr>
            </a:br>
            <a:r>
              <a:rPr lang="en-US" sz="3200" dirty="0" err="1" smtClean="0">
                <a:solidFill>
                  <a:srgbClr val="0000FF"/>
                </a:solidFill>
                <a:latin typeface="Lucida Calligraphy" pitchFamily="66" charset="0"/>
              </a:rPr>
              <a:t>Torbj</a:t>
            </a:r>
            <a: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  <a:t>örn and Michael</a:t>
            </a:r>
            <a:b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</a:br>
            <a: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  <a:t> at </a:t>
            </a:r>
            <a: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  <a:t>the Visitor Center </a:t>
            </a:r>
            <a:b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</a:br>
            <a:r>
              <a:rPr lang="da-DK" sz="3200" smtClean="0">
                <a:solidFill>
                  <a:srgbClr val="0000FF"/>
                </a:solidFill>
                <a:latin typeface="Lucida Calligraphy" pitchFamily="66" charset="0"/>
              </a:rPr>
              <a:t>and  having Family</a:t>
            </a:r>
            <a: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  <a:t>” </a:t>
            </a:r>
            <a: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  <a:t>Dinner</a:t>
            </a:r>
            <a: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  <a:t/>
            </a:r>
            <a:b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</a:br>
            <a: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  <a:t>Sierra Nevada Brewing Co.</a:t>
            </a:r>
            <a:b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</a:br>
            <a:r>
              <a:rPr lang="da-DK" sz="3200" dirty="0" smtClean="0">
                <a:solidFill>
                  <a:srgbClr val="0000FF"/>
                </a:solidFill>
                <a:latin typeface="Lucida Calligraphy" pitchFamily="66" charset="0"/>
              </a:rPr>
              <a:t>Chico</a:t>
            </a: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da-DK" sz="2000" smtClean="0">
                <a:solidFill>
                  <a:srgbClr val="0000FF"/>
                </a:solidFill>
                <a:latin typeface="Lucida Calligraphy" pitchFamily="66" charset="0"/>
              </a:rPr>
              <a:t>by </a:t>
            </a:r>
          </a:p>
          <a:p>
            <a:pPr eaLnBrk="1" hangingPunct="1"/>
            <a:r>
              <a:rPr lang="da-DK" sz="2000" smtClean="0">
                <a:solidFill>
                  <a:srgbClr val="0000FF"/>
                </a:solidFill>
                <a:latin typeface="Lucida Calligraphy" pitchFamily="66" charset="0"/>
              </a:rPr>
              <a:t>Finn Knudsen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At the visitor center and Big Room - Sierra Nevada Brewing Co - Michael og Torbjörn (3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US" sz="2400" smtClean="0"/>
                <a:t>2012-06-20 - At the visitor center and Big Room - Sierra Nevada Brewing Co - Michael og Torbjörn (3)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At the visitor center and Big Room - Sierra Nevada Brewing Co - Michael og Torbjörn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US" sz="2400" smtClean="0"/>
                <a:t>2012-06-20 - At the visitor center and Big Room - Sierra Nevada Brewing Co - Michael og Torbjörn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At the visitor center and Big Room - Sierra Nevada Brewing Co - Michael og Torbjörn (1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US" sz="2400" smtClean="0"/>
                <a:t>2012-06-20 - At the visitor center and Big Room - Sierra Nevada Brewing Co - Michael og Torbjörn (1)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At the visitor center and Big Room - Sierra Nevada Brewing Co - Michael og Torbjörn (2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US" sz="2400" smtClean="0"/>
                <a:t>2012-06-20 - At the visitor center and Big Room - Sierra Nevada Brewing Co - Michael og Torbjörn (2)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At the visitor center and Big Room - Sierra Nevada Brewing Co - Michael og Torbjörn (4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US" sz="2400" smtClean="0"/>
                <a:t>2012-06-20 - At the visitor center and Big Room - Sierra Nevada Brewing Co - Michael og Torbjörn (4)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At the visitor center and Big Room - Sierra Nevada Brewing Co - Michael og Torbjörn (5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US" sz="2400" smtClean="0"/>
                <a:t>2012-06-20 - At the visitor center and Big Room - Sierra Nevada Brewing Co - Michael og Torbjörn (5)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At the visitor center and Big Room - Sierra Nevada Brewing Co - Michael og Torbjörn (6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US" sz="2400" smtClean="0"/>
                <a:t>2012-06-20 - At the visitor center and Big Room - Sierra Nevada Brewing Co - Michael og Torbjörn (6)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At the visitor center and Big Room - Sierra Nevada Brewing Co - Michael og Torbjörn (7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US" sz="2400" smtClean="0"/>
                <a:t>2012-06-20 - At the visitor center and Big Room - Sierra Nevada Brewing Co - Michael og Torbjörn (7)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At the visitor center and Big Room - Sierra Nevada Brewing Co - Michael og Torbjörn (8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US" sz="2400" smtClean="0"/>
                <a:t>2012-06-20 - At the visitor center and Big Room - Sierra Nevada Brewing Co - Michael og Torbjörn (8)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At the visitor center and Big Room - Sierra Nevada Brewing Co - Michael og Torbjörn (9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US" sz="2400" smtClean="0"/>
                <a:t>2012-06-20 - At the visitor center and Big Room - Sierra Nevada Brewing Co - Michael og Torbjörn (9)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At the visitor center and Big Room - Sierra Nevada Brewing Co - Michael og Torbjörn (10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US" sz="2400" smtClean="0"/>
                <a:t>2012-06-20 - At the visitor center and Big Room - Sierra Nevada Brewing Co - Michael og Torbjörn (10)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At the visitor center and Big Room - Sierra Nevada Brewing Co - Michael og Torbjörn (11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US" sz="2400" smtClean="0"/>
                <a:t>2012-06-20 - At the visitor center and Big Room - Sierra Nevada Brewing Co - Michael og Torbjörn (11)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At the visitor center and Big Room - Sierra Nevada Brewing Co - Michael og Torbjörn (12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US" sz="2400" smtClean="0"/>
                <a:t>2012-06-20 - At the visitor center and Big Room - Sierra Nevada Brewing Co - Michael og Torbjörn (12)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At the visitor center and Big Room - Sierra Nevada Brewing Co - Michael og Torbjörn (13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US" sz="2400" smtClean="0"/>
                <a:t>2012-06-20 - At the visitor center and Big Room - Sierra Nevada Brewing Co - Michael og Torbjörn (13)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At the visitor center and Big Room - Sierra Nevada Brewing Co - Michael og Torbjörn (14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US" sz="2400" smtClean="0"/>
                <a:t>2012-06-20 - At the visitor center and Big Room - Sierra Nevada Brewing Co - Michael og Torbjörn (14)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At the visitor center and Big Room - Sierra Nevada Brewing Co - Michael og Torbjörn (15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7500" lnSpcReduction="20000"/>
            </a:bodyPr>
            <a:lstStyle/>
            <a:p>
              <a:pPr algn="ctr"/>
              <a:r>
                <a:rPr lang="en-US" sz="2400" smtClean="0"/>
                <a:t>2012-06-20 - At the visitor center and Big Room - Sierra Nevada Brewing Co - Michael og Torbjörn (15)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3105150" y="1646238"/>
            <a:ext cx="2933700" cy="4792662"/>
            <a:chOff x="3105150" y="1646238"/>
            <a:chExt cx="2933700" cy="4792662"/>
          </a:xfrm>
        </p:grpSpPr>
        <p:pic>
          <p:nvPicPr>
            <p:cNvPr id="3" name="Picture 2" descr="2012-06-20 - At the visitor center and Big Room - Sierra Nevada Brewing Co - Michael og Torbjörn (16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3105150" y="1646238"/>
              <a:ext cx="2933700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3105150" y="6096000"/>
              <a:ext cx="29337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en-US" sz="2400" smtClean="0"/>
                <a:t>2012-06-20 - At the visitor center and Big Room - Sierra Nevada Brewing Co - Michael og Torbjörn (16)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Dinner at Sierra Nevada Brewing Co - Sushi night with chef Ken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62500" lnSpcReduction="20000"/>
            </a:bodyPr>
            <a:lstStyle/>
            <a:p>
              <a:pPr algn="ctr"/>
              <a:r>
                <a:rPr lang="en-US" sz="2400" smtClean="0"/>
                <a:t>2012-06-20 - Dinner at Sierra Nevada Brewing Co - Sushi night with chef Ken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Dinner at Sierra Nevada Brewing Co - Sushi night (8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da-DK" sz="2400" smtClean="0"/>
                <a:t>2012-06-20 - Dinner at Sierra Nevada Brewing Co - Sushi night (8)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Dinner at Sierra Nevada Brewing Co - Sushi night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da-DK" sz="2400" smtClean="0"/>
                <a:t>2012-06-20 - Dinner at Sierra Nevada Brewing Co - Sushi night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Dinner at Sierra Nevada Brewing Co - Sushi night (1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da-DK" sz="2400" smtClean="0"/>
                <a:t>2012-06-20 - Dinner at Sierra Nevada Brewing Co - Sushi night (1)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Dinner at Sierra Nevada Brewing Co - Sushi night (2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da-DK" sz="2400" smtClean="0"/>
                <a:t>2012-06-20 - Dinner at Sierra Nevada Brewing Co - Sushi night (2)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Dinner at Sierra Nevada Brewing Co - Sushi night (3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da-DK" sz="2400" smtClean="0"/>
                <a:t>2012-06-20 - Dinner at Sierra Nevada Brewing Co - Sushi night (3)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Dinner at Sierra Nevada Brewing Co - Sushi night (4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da-DK" sz="2400" smtClean="0"/>
                <a:t>2012-06-20 - Dinner at Sierra Nevada Brewing Co - Sushi night (4)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Dinner at Sierra Nevada Brewing Co - Sushi night (5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da-DK" sz="2400" smtClean="0"/>
                <a:t>2012-06-20 - Dinner at Sierra Nevada Brewing Co - Sushi night (5)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Dinner at Sierra Nevada Brewing Co - Sushi night (6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da-DK" sz="2400" smtClean="0"/>
                <a:t>2012-06-20 - Dinner at Sierra Nevada Brewing Co - Sushi night (6)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Dinner at Sierra Nevada Brewing Co - Sushi night (7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7500" lnSpcReduction="20000"/>
            </a:bodyPr>
            <a:lstStyle/>
            <a:p>
              <a:pPr algn="ctr"/>
              <a:r>
                <a:rPr lang="da-DK" sz="2400" smtClean="0"/>
                <a:t>2012-06-20 - Dinner at Sierra Nevada Brewing Co - Sushi night (7)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Dinner at Sierra Nevada Brewing Co - Sushi night (11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0000" lnSpcReduction="20000"/>
            </a:bodyPr>
            <a:lstStyle/>
            <a:p>
              <a:pPr algn="ctr"/>
              <a:r>
                <a:rPr lang="da-DK" sz="2400" smtClean="0"/>
                <a:t>2012-06-20 - Dinner at Sierra Nevada Brewing Co - Sushi night (11)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Dinner at Sierra Nevada Brewing Co - Sushi night (12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0000" lnSpcReduction="20000"/>
            </a:bodyPr>
            <a:lstStyle/>
            <a:p>
              <a:pPr algn="ctr"/>
              <a:r>
                <a:rPr lang="da-DK" sz="2400" smtClean="0"/>
                <a:t>2012-06-20 - Dinner at Sierra Nevada Brewing Co - Sushi night (12)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1254125" y="1646238"/>
            <a:ext cx="6634163" cy="4792662"/>
            <a:chOff x="1254125" y="1646238"/>
            <a:chExt cx="6634163" cy="4792662"/>
          </a:xfrm>
        </p:grpSpPr>
        <p:pic>
          <p:nvPicPr>
            <p:cNvPr id="3" name="Picture 2" descr="2012-06-20 - Dinner at Sierra Nevada Brewing Co - Sushi night (10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1254125" y="1646238"/>
              <a:ext cx="6634163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1254125" y="6096000"/>
              <a:ext cx="6634163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70000" lnSpcReduction="20000"/>
            </a:bodyPr>
            <a:lstStyle/>
            <a:p>
              <a:pPr algn="ctr"/>
              <a:r>
                <a:rPr lang="da-DK" sz="2400" smtClean="0"/>
                <a:t>2012-06-20 - Dinner at Sierra Nevada Brewing Co - Sushi night (10)</a:t>
              </a:r>
              <a:endParaRPr lang="da-DK" sz="2400"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Grp="1" noUngrp="1" noChangeAspect="1"/>
          </p:cNvGrpSpPr>
          <p:nvPr/>
        </p:nvGrpSpPr>
        <p:grpSpPr>
          <a:xfrm>
            <a:off x="3105150" y="1646238"/>
            <a:ext cx="2933700" cy="4792662"/>
            <a:chOff x="3105150" y="1646238"/>
            <a:chExt cx="2933700" cy="4792662"/>
          </a:xfrm>
        </p:grpSpPr>
        <p:pic>
          <p:nvPicPr>
            <p:cNvPr id="3" name="Picture 2" descr="2012-06-20 - Dinner at Sierra Nevada Brewing Co - Sushi night (9).jpg"/>
            <p:cNvPicPr>
              <a:picLocks noRot="1" noChangeAspect="1" noMove="1" noResize="1"/>
            </p:cNvPicPr>
            <p:nvPr isPhoto="1"/>
          </p:nvPicPr>
          <p:blipFill>
            <a:blip r:embed="rId3" cstate="screen">
              <a:lum/>
            </a:blip>
            <a:stretch>
              <a:fillRect/>
            </a:stretch>
          </p:blipFill>
          <p:spPr>
            <a:xfrm>
              <a:off x="3105150" y="1646238"/>
              <a:ext cx="2933700" cy="44116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Rectangle 3"/>
            <p:cNvSpPr/>
            <p:nvPr/>
          </p:nvSpPr>
          <p:spPr>
            <a:xfrm>
              <a:off x="3105150" y="6096000"/>
              <a:ext cx="29337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40000" lnSpcReduction="20000"/>
            </a:bodyPr>
            <a:lstStyle/>
            <a:p>
              <a:pPr algn="ctr"/>
              <a:r>
                <a:rPr lang="da-DK" sz="2400" smtClean="0"/>
                <a:t>2012-06-20 - Dinner at Sierra Nevada Brewing Co - Sushi night (9)</a:t>
              </a:r>
              <a:endParaRPr lang="da-DK" sz="240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587</Words>
  <Application>Microsoft Office PowerPoint</Application>
  <PresentationFormat>On-screen Show (4:3)</PresentationFormat>
  <Paragraphs>66</Paragraphs>
  <Slides>32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USA  Business Trip June 2012  Torbjörn and Michael  at the Visitor Center  and  having Family” Dinner Sierra Nevada Brewing Co. Chico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USA  Business Trip June 2012  Torbjörn and Michael  at the Sierra Nevada Brewing Co. Chico</dc:title>
  <dc:creator>Finn Knudsen</dc:creator>
  <cp:lastModifiedBy>Finn Knudsen</cp:lastModifiedBy>
  <cp:revision>2</cp:revision>
  <dcterms:created xsi:type="dcterms:W3CDTF">2012-06-28T17:46:50Z</dcterms:created>
  <dcterms:modified xsi:type="dcterms:W3CDTF">2012-06-28T17:54:30Z</dcterms:modified>
</cp:coreProperties>
</file>